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4676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534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262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11728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00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88546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119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9891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511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917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887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67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950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346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15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391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48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9B7C4BE-F584-44DD-80DD-D8FF6F3A66C7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BE2E1AB-7184-4535-86E3-B7E55FB2D5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1930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94979&amp;dst=24084" TargetMode="External"/><Relationship Id="rId2" Type="http://schemas.openxmlformats.org/officeDocument/2006/relationships/hyperlink" Target="https://login.consultant.ru/link/?req=doc&amp;base=LAW&amp;n=469334&amp;dst=7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login.consultant.ru/link/?req=doc&amp;base=LAW&amp;n=494979&amp;dst=18264" TargetMode="External"/><Relationship Id="rId4" Type="http://schemas.openxmlformats.org/officeDocument/2006/relationships/hyperlink" Target="https://login.consultant.ru/link/?req=doc&amp;base=LAW&amp;n=494979&amp;dst=15056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94979&amp;dst=26074" TargetMode="External"/><Relationship Id="rId2" Type="http://schemas.openxmlformats.org/officeDocument/2006/relationships/hyperlink" Target="https://login.consultant.ru/link/?req=doc&amp;base=LAW&amp;n=494979&amp;dst=2606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ogin.consultant.ru/link/?req=doc&amp;base=LAW&amp;n=494979&amp;dst=26117" TargetMode="External"/><Relationship Id="rId4" Type="http://schemas.openxmlformats.org/officeDocument/2006/relationships/hyperlink" Target="https://login.consultant.ru/link/?req=doc&amp;base=PBUN&amp;n=95&amp;dst=10000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Прогрессивная ставка НДФЛ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шаги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08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0115" y="644610"/>
            <a:ext cx="8001000" cy="2971801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Индивидуальный предприниматель выступает 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 налогового агента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есть наемные работники.</a:t>
            </a:r>
            <a:b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работников в общем случае 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исчислить, удержать и перечислить в бюджет НДФЛ, а также сдать расчет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6-НДФЛ (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п. п. 1,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2 ст. 226,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п. 2 ст. 230 НК РФ).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0645" y="5379308"/>
            <a:ext cx="6400800" cy="807308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предприниматель – налоговый агент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9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2025 года шкала стала пятиступенчатой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4471042"/>
              </p:ext>
            </p:extLst>
          </p:nvPr>
        </p:nvGraphicFramePr>
        <p:xfrm>
          <a:off x="1713943" y="1311875"/>
          <a:ext cx="85344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/>
                <a:gridCol w="4267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 в год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Ставка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2 400 000 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2 400 000 до 5 000 000 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5 000 000 до 20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000 000 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20 000 000 до 50 000 000 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50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000 000 руб.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758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с особым порядком обложения НДФЛ</a:t>
            </a: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Особый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обложения НДФЛ предусмотрен для доходов, формирующих следующие налоговые базы (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п. п. 6.1, 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6.2 ст. 210 НК РФ):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денежное довольствие и иные дополнительные выплаты, связанные с участием в СВО (выполнением задач в период СВО), получаемые военнослужащими, мобилизованными, добровольцами, сотрудниками полиции, </a:t>
            </a:r>
            <a:r>
              <a:rPr lang="ru-RU" sz="1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Росгвардии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др.;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(денежное довольствие, денежное содержание) лиц, работающих в районах Крайнего Севера, приравненных к ним местностях, других местностях (районах) с неблагоприятными (особыми) климатическими или экологическими условиями, в части, которая относится к районным коэффициентам и процентным надбавкам за работу (службу) в этих районах (к остальной части зарплаты применяется ставка НДФЛ, указанная </a:t>
            </a:r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выше).</a:t>
            </a:r>
          </a:p>
          <a:p>
            <a:pPr marL="0" indent="0">
              <a:buNone/>
            </a:pP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них ставка НДФЛ составляет (</a:t>
            </a:r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п. 1.2 ст. 224 НК РФ):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13% - для части суммы налоговых баз, не превышающей 5 млн руб. в год;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15% - для части суммы налоговых баз, которая больше 5 млн руб. в год.</a:t>
            </a:r>
          </a:p>
          <a:p>
            <a:pPr marL="0" indent="0">
              <a:buNone/>
            </a:pPr>
            <a:endParaRPr lang="ru-RU" sz="1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59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1044</TotalTime>
  <Words>271</Words>
  <Application>Microsoft Office PowerPoint</Application>
  <PresentationFormat>Широкоэкранный</PresentationFormat>
  <Paragraphs>24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Century Gothic</vt:lpstr>
      <vt:lpstr>Times New Roman</vt:lpstr>
      <vt:lpstr>Wingdings 3</vt:lpstr>
      <vt:lpstr>Сектор</vt:lpstr>
      <vt:lpstr>Прогрессивная ставка НДФЛ</vt:lpstr>
      <vt:lpstr>      Индивидуальный предприниматель выступает В качестве налогового агента в случае если есть наемные работники.       с доходов работников в общем случае ИП должны исчислить, удержать и перечислить в бюджет НДФЛ, а также сдать расчет 6-НДФЛ (п. п. 1, 2 ст. 226, п. 2 ст. 230 НК РФ).</vt:lpstr>
      <vt:lpstr>С 2025 года шкала стала пятиступенчатой</vt:lpstr>
      <vt:lpstr>Доходы с особым порядком обложения НДФЛ</vt:lpstr>
    </vt:vector>
  </TitlesOfParts>
  <Company>Russian Federal DPC Tax Services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Прогрессивная ставка НДФЛ</dc:title>
  <dc:creator>Макарова Анна Викторовна</dc:creator>
  <cp:lastModifiedBy>Макарова Анна Викторовна</cp:lastModifiedBy>
  <cp:revision>7</cp:revision>
  <dcterms:created xsi:type="dcterms:W3CDTF">2025-02-24T12:59:39Z</dcterms:created>
  <dcterms:modified xsi:type="dcterms:W3CDTF">2025-03-04T11:11:06Z</dcterms:modified>
</cp:coreProperties>
</file>